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"/>
  </p:notesMasterIdLst>
  <p:sldIdLst>
    <p:sldId id="273" r:id="rId2"/>
  </p:sldIdLst>
  <p:sldSz cx="6858000" cy="9144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000000"/>
          </p15:clr>
        </p15:guide>
        <p15:guide id="2" pos="216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3888F33-57A1-4DDC-8EB4-E351C68073AF}" v="1" dt="2019-03-18T01:08:46.22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6" d="100"/>
          <a:sy n="66" d="100"/>
        </p:scale>
        <p:origin x="2160" y="66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microsoft.com/office/2015/10/relationships/revisionInfo" Target="revisionInfo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5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illiamsJT1@outlook.com" userId="4a1e71df7959fd8d" providerId="LiveId" clId="{F3888F33-57A1-4DDC-8EB4-E351C68073AF}"/>
    <pc:docChg chg="custSel addSld modSld">
      <pc:chgData name="WilliamsJT1@outlook.com" userId="4a1e71df7959fd8d" providerId="LiveId" clId="{F3888F33-57A1-4DDC-8EB4-E351C68073AF}" dt="2019-03-18T01:14:35.944" v="283" actId="20577"/>
      <pc:docMkLst>
        <pc:docMk/>
      </pc:docMkLst>
      <pc:sldChg chg="modSp add">
        <pc:chgData name="WilliamsJT1@outlook.com" userId="4a1e71df7959fd8d" providerId="LiveId" clId="{F3888F33-57A1-4DDC-8EB4-E351C68073AF}" dt="2019-03-18T01:14:35.944" v="283" actId="20577"/>
        <pc:sldMkLst>
          <pc:docMk/>
          <pc:sldMk cId="959513593" sldId="273"/>
        </pc:sldMkLst>
        <pc:spChg chg="mod">
          <ac:chgData name="WilliamsJT1@outlook.com" userId="4a1e71df7959fd8d" providerId="LiveId" clId="{F3888F33-57A1-4DDC-8EB4-E351C68073AF}" dt="2019-03-18T01:09:43.492" v="32" actId="20577"/>
          <ac:spMkLst>
            <pc:docMk/>
            <pc:sldMk cId="959513593" sldId="273"/>
            <ac:spMk id="388" creationId="{00000000-0000-0000-0000-000000000000}"/>
          </ac:spMkLst>
        </pc:spChg>
        <pc:spChg chg="mod">
          <ac:chgData name="WilliamsJT1@outlook.com" userId="4a1e71df7959fd8d" providerId="LiveId" clId="{F3888F33-57A1-4DDC-8EB4-E351C68073AF}" dt="2019-03-18T01:14:22.254" v="276" actId="20577"/>
          <ac:spMkLst>
            <pc:docMk/>
            <pc:sldMk cId="959513593" sldId="273"/>
            <ac:spMk id="390" creationId="{00000000-0000-0000-0000-000000000000}"/>
          </ac:spMkLst>
        </pc:spChg>
        <pc:spChg chg="mod">
          <ac:chgData name="WilliamsJT1@outlook.com" userId="4a1e71df7959fd8d" providerId="LiveId" clId="{F3888F33-57A1-4DDC-8EB4-E351C68073AF}" dt="2019-03-18T01:14:35.944" v="283" actId="20577"/>
          <ac:spMkLst>
            <pc:docMk/>
            <pc:sldMk cId="959513593" sldId="273"/>
            <ac:spMk id="391" creationId="{00000000-0000-0000-0000-000000000000}"/>
          </ac:spMkLst>
        </pc:spChg>
        <pc:spChg chg="mod">
          <ac:chgData name="WilliamsJT1@outlook.com" userId="4a1e71df7959fd8d" providerId="LiveId" clId="{F3888F33-57A1-4DDC-8EB4-E351C68073AF}" dt="2019-03-18T01:11:19.315" v="34" actId="20577"/>
          <ac:spMkLst>
            <pc:docMk/>
            <pc:sldMk cId="959513593" sldId="273"/>
            <ac:spMk id="393" creationId="{00000000-0000-0000-0000-000000000000}"/>
          </ac:spMkLst>
        </pc:spChg>
        <pc:spChg chg="mod">
          <ac:chgData name="WilliamsJT1@outlook.com" userId="4a1e71df7959fd8d" providerId="LiveId" clId="{F3888F33-57A1-4DDC-8EB4-E351C68073AF}" dt="2019-03-18T01:13:02.265" v="170" actId="20577"/>
          <ac:spMkLst>
            <pc:docMk/>
            <pc:sldMk cId="959513593" sldId="273"/>
            <ac:spMk id="394" creationId="{00000000-0000-0000-0000-000000000000}"/>
          </ac:spMkLst>
        </pc:spChg>
        <pc:spChg chg="mod">
          <ac:chgData name="WilliamsJT1@outlook.com" userId="4a1e71df7959fd8d" providerId="LiveId" clId="{F3888F33-57A1-4DDC-8EB4-E351C68073AF}" dt="2019-03-18T01:13:34.492" v="196" actId="6549"/>
          <ac:spMkLst>
            <pc:docMk/>
            <pc:sldMk cId="959513593" sldId="273"/>
            <ac:spMk id="398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365827705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3" name="Google Shape;383;g4f76a22ddd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4" name="Google Shape;384;g4f76a22ddd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8633236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ctr" rtl="0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dt" idx="10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ftr" idx="11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sldNum" idx="12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0" name="Google Shape;70;p11"/>
          <p:cNvSpPr txBox="1">
            <a:spLocks noGrp="1"/>
          </p:cNvSpPr>
          <p:nvPr>
            <p:ph type="body" idx="1"/>
          </p:nvPr>
        </p:nvSpPr>
        <p:spPr>
          <a:xfrm rot="5400000">
            <a:off x="411692" y="2064809"/>
            <a:ext cx="6034617" cy="617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1" name="Google Shape;71;p11"/>
          <p:cNvSpPr txBox="1">
            <a:spLocks noGrp="1"/>
          </p:cNvSpPr>
          <p:nvPr>
            <p:ph type="dt" idx="10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2" name="Google Shape;72;p11"/>
          <p:cNvSpPr txBox="1">
            <a:spLocks noGrp="1"/>
          </p:cNvSpPr>
          <p:nvPr>
            <p:ph type="ftr" idx="11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3" name="Google Shape;73;p11"/>
          <p:cNvSpPr txBox="1">
            <a:spLocks noGrp="1"/>
          </p:cNvSpPr>
          <p:nvPr>
            <p:ph type="sldNum" idx="12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>
            <a:spLocks noGrp="1"/>
          </p:cNvSpPr>
          <p:nvPr>
            <p:ph type="title"/>
          </p:nvPr>
        </p:nvSpPr>
        <p:spPr>
          <a:xfrm rot="5400000">
            <a:off x="1842558" y="3495677"/>
            <a:ext cx="7802033" cy="1543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6" name="Google Shape;76;p12"/>
          <p:cNvSpPr txBox="1">
            <a:spLocks noGrp="1"/>
          </p:cNvSpPr>
          <p:nvPr>
            <p:ph type="body" idx="1"/>
          </p:nvPr>
        </p:nvSpPr>
        <p:spPr>
          <a:xfrm rot="5400000">
            <a:off x="-1300692" y="2009777"/>
            <a:ext cx="7802033" cy="4514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7" name="Google Shape;77;p12"/>
          <p:cNvSpPr txBox="1">
            <a:spLocks noGrp="1"/>
          </p:cNvSpPr>
          <p:nvPr>
            <p:ph type="dt" idx="10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8" name="Google Shape;78;p12"/>
          <p:cNvSpPr txBox="1">
            <a:spLocks noGrp="1"/>
          </p:cNvSpPr>
          <p:nvPr>
            <p:ph type="ftr" idx="11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9" name="Google Shape;79;p12"/>
          <p:cNvSpPr txBox="1">
            <a:spLocks noGrp="1"/>
          </p:cNvSpPr>
          <p:nvPr>
            <p:ph type="sldNum" idx="12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dt" idx="10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1" name="Google Shape;21;p3"/>
          <p:cNvSpPr txBox="1">
            <a:spLocks noGrp="1"/>
          </p:cNvSpPr>
          <p:nvPr>
            <p:ph type="ftr" idx="11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2" name="Google Shape;22;p3"/>
          <p:cNvSpPr txBox="1">
            <a:spLocks noGrp="1"/>
          </p:cNvSpPr>
          <p:nvPr>
            <p:ph type="sldNum" idx="12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 txBox="1"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marR="0" lvl="0" indent="-228600" algn="l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dt" idx="10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7" name="Google Shape;27;p4"/>
          <p:cNvSpPr txBox="1">
            <a:spLocks noGrp="1"/>
          </p:cNvSpPr>
          <p:nvPr>
            <p:ph type="ftr" idx="11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8" name="Google Shape;28;p4"/>
          <p:cNvSpPr txBox="1">
            <a:spLocks noGrp="1"/>
          </p:cNvSpPr>
          <p:nvPr>
            <p:ph type="sldNum" idx="12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5"/>
          <p:cNvSpPr txBox="1"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body" idx="1"/>
          </p:nvPr>
        </p:nvSpPr>
        <p:spPr>
          <a:xfrm>
            <a:off x="342900" y="2133601"/>
            <a:ext cx="3028950" cy="60346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body" idx="2"/>
          </p:nvPr>
        </p:nvSpPr>
        <p:spPr>
          <a:xfrm>
            <a:off x="3486150" y="2133601"/>
            <a:ext cx="3028950" cy="60346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dt" idx="10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4" name="Google Shape;34;p5"/>
          <p:cNvSpPr txBox="1">
            <a:spLocks noGrp="1"/>
          </p:cNvSpPr>
          <p:nvPr>
            <p:ph type="ftr" idx="11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sldNum" idx="12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6"/>
          <p:cNvSpPr txBox="1"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marR="0" lvl="0" indent="-2286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body" idx="2"/>
          </p:nvPr>
        </p:nvSpPr>
        <p:spPr>
          <a:xfrm>
            <a:off x="342900" y="2899833"/>
            <a:ext cx="3030141" cy="52683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0" name="Google Shape;40;p6"/>
          <p:cNvSpPr txBox="1">
            <a:spLocks noGrp="1"/>
          </p:cNvSpPr>
          <p:nvPr>
            <p:ph type="body" idx="3"/>
          </p:nvPr>
        </p:nvSpPr>
        <p:spPr>
          <a:xfrm>
            <a:off x="3483769" y="2046817"/>
            <a:ext cx="3031331" cy="8530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marR="0" lvl="0" indent="-2286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1" name="Google Shape;41;p6"/>
          <p:cNvSpPr txBox="1">
            <a:spLocks noGrp="1"/>
          </p:cNvSpPr>
          <p:nvPr>
            <p:ph type="body" idx="4"/>
          </p:nvPr>
        </p:nvSpPr>
        <p:spPr>
          <a:xfrm>
            <a:off x="3483769" y="2899833"/>
            <a:ext cx="3031331" cy="52683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dt" idx="10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ftr" idx="11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sldNum" idx="12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7"/>
          <p:cNvSpPr txBox="1"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47" name="Google Shape;47;p7"/>
          <p:cNvSpPr txBox="1">
            <a:spLocks noGrp="1"/>
          </p:cNvSpPr>
          <p:nvPr>
            <p:ph type="dt" idx="10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ftr" idx="11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9" name="Google Shape;49;p7"/>
          <p:cNvSpPr txBox="1">
            <a:spLocks noGrp="1"/>
          </p:cNvSpPr>
          <p:nvPr>
            <p:ph type="sldNum" idx="12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8"/>
          <p:cNvSpPr txBox="1">
            <a:spLocks noGrp="1"/>
          </p:cNvSpPr>
          <p:nvPr>
            <p:ph type="dt" idx="10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2" name="Google Shape;52;p8"/>
          <p:cNvSpPr txBox="1">
            <a:spLocks noGrp="1"/>
          </p:cNvSpPr>
          <p:nvPr>
            <p:ph type="ftr" idx="11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3" name="Google Shape;53;p8"/>
          <p:cNvSpPr txBox="1">
            <a:spLocks noGrp="1"/>
          </p:cNvSpPr>
          <p:nvPr>
            <p:ph type="sldNum" idx="12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56" name="Google Shape;56;p9"/>
          <p:cNvSpPr txBox="1">
            <a:spLocks noGrp="1"/>
          </p:cNvSpPr>
          <p:nvPr>
            <p:ph type="body" idx="1"/>
          </p:nvPr>
        </p:nvSpPr>
        <p:spPr>
          <a:xfrm>
            <a:off x="2681287" y="364067"/>
            <a:ext cx="3833813" cy="78041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7" name="Google Shape;57;p9"/>
          <p:cNvSpPr txBox="1">
            <a:spLocks noGrp="1"/>
          </p:cNvSpPr>
          <p:nvPr>
            <p:ph type="body" idx="2"/>
          </p:nvPr>
        </p:nvSpPr>
        <p:spPr>
          <a:xfrm>
            <a:off x="342900" y="1913467"/>
            <a:ext cx="2256235" cy="62547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8" name="Google Shape;58;p9"/>
          <p:cNvSpPr txBox="1">
            <a:spLocks noGrp="1"/>
          </p:cNvSpPr>
          <p:nvPr>
            <p:ph type="dt" idx="10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9" name="Google Shape;59;p9"/>
          <p:cNvSpPr txBox="1">
            <a:spLocks noGrp="1"/>
          </p:cNvSpPr>
          <p:nvPr>
            <p:ph type="ftr" idx="11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sldNum" idx="12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63" name="Google Shape;63;p10"/>
          <p:cNvSpPr>
            <a:spLocks noGrp="1"/>
          </p:cNvSpPr>
          <p:nvPr>
            <p:ph type="pic" idx="2"/>
          </p:nvPr>
        </p:nvSpPr>
        <p:spPr>
          <a:xfrm>
            <a:off x="1344216" y="817033"/>
            <a:ext cx="4114800" cy="548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Google Shape;64;p10"/>
          <p:cNvSpPr txBox="1">
            <a:spLocks noGrp="1"/>
          </p:cNvSpPr>
          <p:nvPr>
            <p:ph type="body" idx="1"/>
          </p:nvPr>
        </p:nvSpPr>
        <p:spPr>
          <a:xfrm>
            <a:off x="1344216" y="7156451"/>
            <a:ext cx="4114800" cy="10731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5" name="Google Shape;65;p10"/>
          <p:cNvSpPr txBox="1">
            <a:spLocks noGrp="1"/>
          </p:cNvSpPr>
          <p:nvPr>
            <p:ph type="dt" idx="10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6" name="Google Shape;66;p10"/>
          <p:cNvSpPr txBox="1">
            <a:spLocks noGrp="1"/>
          </p:cNvSpPr>
          <p:nvPr>
            <p:ph type="ftr" idx="11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7" name="Google Shape;67;p10"/>
          <p:cNvSpPr txBox="1">
            <a:spLocks noGrp="1"/>
          </p:cNvSpPr>
          <p:nvPr>
            <p:ph type="sldNum" idx="12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dt" idx="10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1"/>
          <p:cNvSpPr txBox="1">
            <a:spLocks noGrp="1"/>
          </p:cNvSpPr>
          <p:nvPr>
            <p:ph type="ftr" idx="11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1"/>
          <p:cNvSpPr txBox="1">
            <a:spLocks noGrp="1"/>
          </p:cNvSpPr>
          <p:nvPr>
            <p:ph type="sldNum" idx="12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3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6" name="Google Shape;386;p28" descr="Picture 2 for completely editable!.png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00859" y="110096"/>
            <a:ext cx="6656283" cy="8923808"/>
          </a:xfrm>
          <a:prstGeom prst="rect">
            <a:avLst/>
          </a:prstGeom>
          <a:noFill/>
          <a:ln>
            <a:noFill/>
          </a:ln>
        </p:spPr>
      </p:pic>
      <p:sp>
        <p:nvSpPr>
          <p:cNvPr id="387" name="Google Shape;387;p28"/>
          <p:cNvSpPr txBox="1"/>
          <p:nvPr/>
        </p:nvSpPr>
        <p:spPr>
          <a:xfrm>
            <a:off x="1524000" y="1066800"/>
            <a:ext cx="38862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lt1"/>
                </a:solidFill>
              </a:rPr>
              <a:t>4th Grade</a:t>
            </a:r>
            <a:endParaRPr sz="2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88" name="Google Shape;388;p28"/>
          <p:cNvSpPr txBox="1"/>
          <p:nvPr/>
        </p:nvSpPr>
        <p:spPr>
          <a:xfrm>
            <a:off x="2049875" y="1495700"/>
            <a:ext cx="35814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chemeClr val="lt1"/>
                </a:solidFill>
              </a:rPr>
              <a:t>       March 18-22, 2019</a:t>
            </a:r>
            <a:endParaRPr sz="1800" b="0" i="0" u="none" strike="noStrike" cap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89" name="Google Shape;389;p28"/>
          <p:cNvSpPr txBox="1"/>
          <p:nvPr/>
        </p:nvSpPr>
        <p:spPr>
          <a:xfrm>
            <a:off x="457200" y="2624625"/>
            <a:ext cx="2819400" cy="95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marR="0" lvl="0" indent="-3175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</a:pPr>
            <a:r>
              <a:rPr lang="en-US" b="1">
                <a:solidFill>
                  <a:schemeClr val="dk1"/>
                </a:solidFill>
              </a:rPr>
              <a:t>Criteria: If the student receives a referral or consistently receives Ds and/or Fs in conduct in between field trips, they WILL NOT be allowed to attend the next scheduled field trip</a:t>
            </a:r>
            <a:r>
              <a:rPr lang="en-US">
                <a:solidFill>
                  <a:schemeClr val="dk1"/>
                </a:solidFill>
              </a:rPr>
              <a:t>….. 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390" name="Google Shape;390;p28"/>
          <p:cNvSpPr txBox="1"/>
          <p:nvPr/>
        </p:nvSpPr>
        <p:spPr>
          <a:xfrm>
            <a:off x="3793050" y="4612888"/>
            <a:ext cx="30057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marR="0" lvl="0" indent="-3048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●"/>
            </a:pPr>
            <a:r>
              <a:rPr lang="en-US" sz="1200" dirty="0">
                <a:solidFill>
                  <a:schemeClr val="dk1"/>
                </a:solidFill>
              </a:rPr>
              <a:t>Continue Unit 4: Folktales</a:t>
            </a:r>
          </a:p>
          <a:p>
            <a:pPr marL="457200" marR="0" lvl="0" indent="-3048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●"/>
            </a:pPr>
            <a:r>
              <a:rPr lang="en-US" sz="1200" dirty="0">
                <a:solidFill>
                  <a:schemeClr val="dk1"/>
                </a:solidFill>
              </a:rPr>
              <a:t>Start Literary Writing</a:t>
            </a:r>
          </a:p>
          <a:p>
            <a:pPr marL="457200" marR="0" lvl="0" indent="-3048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●"/>
            </a:pPr>
            <a:r>
              <a:rPr lang="en-US" sz="1200" b="1" dirty="0">
                <a:solidFill>
                  <a:schemeClr val="dk1"/>
                </a:solidFill>
              </a:rPr>
              <a:t>NO HOMEWORK!!!</a:t>
            </a:r>
            <a:endParaRPr sz="1200" b="1" dirty="0">
              <a:solidFill>
                <a:schemeClr val="dk1"/>
              </a:solidFill>
            </a:endParaRPr>
          </a:p>
          <a:p>
            <a:pPr marL="4572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dirty="0">
                <a:solidFill>
                  <a:schemeClr val="dk1"/>
                </a:solidFill>
              </a:rPr>
              <a:t> </a:t>
            </a:r>
            <a:endParaRPr sz="1200" dirty="0">
              <a:solidFill>
                <a:schemeClr val="dk1"/>
              </a:solidFill>
            </a:endParaRPr>
          </a:p>
          <a:p>
            <a:pPr marL="4572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dirty="0">
              <a:solidFill>
                <a:schemeClr val="dk1"/>
              </a:solidFill>
            </a:endParaRPr>
          </a:p>
        </p:txBody>
      </p:sp>
      <p:sp>
        <p:nvSpPr>
          <p:cNvPr id="391" name="Google Shape;391;p28"/>
          <p:cNvSpPr txBox="1"/>
          <p:nvPr/>
        </p:nvSpPr>
        <p:spPr>
          <a:xfrm>
            <a:off x="3886200" y="6117262"/>
            <a:ext cx="28194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-762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lang="en-US" sz="1200" dirty="0">
                <a:solidFill>
                  <a:schemeClr val="dk1"/>
                </a:solidFill>
              </a:rPr>
              <a:t>Unit 6: Earth &amp; Human Activity (Energy sources &amp; behaviors)</a:t>
            </a:r>
          </a:p>
          <a:p>
            <a:pPr marL="0" marR="0" lvl="0" indent="-762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lang="en-US" sz="1200" b="1" dirty="0">
                <a:solidFill>
                  <a:schemeClr val="dk1"/>
                </a:solidFill>
              </a:rPr>
              <a:t>Women’s History (Women in Science) project due 3/22</a:t>
            </a:r>
          </a:p>
          <a:p>
            <a:pPr marL="0" marR="0" lvl="0" indent="-762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lang="en-US" sz="1200" b="1" dirty="0">
                <a:solidFill>
                  <a:schemeClr val="dk1"/>
                </a:solidFill>
              </a:rPr>
              <a:t>Project names &amp; rubrics WENT home on Friday</a:t>
            </a:r>
            <a:endParaRPr sz="1200" b="1" dirty="0">
              <a:solidFill>
                <a:schemeClr val="dk1"/>
              </a:solidFill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dirty="0">
              <a:solidFill>
                <a:schemeClr val="dk1"/>
              </a:solidFill>
            </a:endParaRPr>
          </a:p>
        </p:txBody>
      </p:sp>
      <p:sp>
        <p:nvSpPr>
          <p:cNvPr id="392" name="Google Shape;392;p28"/>
          <p:cNvSpPr txBox="1"/>
          <p:nvPr/>
        </p:nvSpPr>
        <p:spPr>
          <a:xfrm>
            <a:off x="3886200" y="7771200"/>
            <a:ext cx="2819400" cy="877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-88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</a:pPr>
            <a:r>
              <a:rPr lang="en-US" sz="1200" dirty="0">
                <a:solidFill>
                  <a:schemeClr val="dk1"/>
                </a:solidFill>
              </a:rPr>
              <a:t>Continue Industrial Revolution</a:t>
            </a:r>
            <a:endParaRPr sz="1200" dirty="0">
              <a:solidFill>
                <a:schemeClr val="dk1"/>
              </a:solidFill>
            </a:endParaRPr>
          </a:p>
          <a:p>
            <a:pPr marL="0" marR="0" lvl="0" indent="-762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lang="en-US" sz="1200" dirty="0">
                <a:solidFill>
                  <a:schemeClr val="dk1"/>
                </a:solidFill>
              </a:rPr>
              <a:t>Spiral review </a:t>
            </a:r>
            <a:r>
              <a:rPr lang="en-US" sz="1200">
                <a:solidFill>
                  <a:schemeClr val="dk1"/>
                </a:solidFill>
              </a:rPr>
              <a:t>of LEAP </a:t>
            </a:r>
            <a:r>
              <a:rPr lang="en-US" sz="1200" dirty="0">
                <a:solidFill>
                  <a:schemeClr val="dk1"/>
                </a:solidFill>
              </a:rPr>
              <a:t>map skills</a:t>
            </a:r>
            <a:endParaRPr sz="1200" dirty="0">
              <a:solidFill>
                <a:schemeClr val="dk1"/>
              </a:solidFill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1" dirty="0">
              <a:solidFill>
                <a:schemeClr val="dk1"/>
              </a:solidFill>
            </a:endParaRPr>
          </a:p>
        </p:txBody>
      </p:sp>
      <p:sp>
        <p:nvSpPr>
          <p:cNvPr id="393" name="Google Shape;393;p28"/>
          <p:cNvSpPr txBox="1"/>
          <p:nvPr/>
        </p:nvSpPr>
        <p:spPr>
          <a:xfrm>
            <a:off x="609600" y="4936425"/>
            <a:ext cx="2514600" cy="12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marR="0" lvl="0" indent="-3175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</a:pPr>
            <a:endParaRPr lang="en-US" dirty="0">
              <a:solidFill>
                <a:schemeClr val="dk1"/>
              </a:solidFill>
            </a:endParaRPr>
          </a:p>
          <a:p>
            <a:pPr marL="457200" marR="0" lvl="0" indent="-3175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</a:pPr>
            <a:r>
              <a:rPr lang="en-US" dirty="0">
                <a:solidFill>
                  <a:schemeClr val="dk1"/>
                </a:solidFill>
              </a:rPr>
              <a:t>Conduct sheets should be signed and returned DAILY!!!</a:t>
            </a:r>
          </a:p>
          <a:p>
            <a:pPr marL="9144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b="1" dirty="0">
              <a:solidFill>
                <a:schemeClr val="dk1"/>
              </a:solidFill>
            </a:endParaRPr>
          </a:p>
          <a:p>
            <a:pPr marL="9144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600" dirty="0">
              <a:solidFill>
                <a:schemeClr val="dk1"/>
              </a:solidFill>
            </a:endParaRPr>
          </a:p>
          <a:p>
            <a:pPr marL="9144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600" dirty="0">
              <a:solidFill>
                <a:schemeClr val="dk1"/>
              </a:solidFill>
            </a:endParaRPr>
          </a:p>
        </p:txBody>
      </p:sp>
      <p:sp>
        <p:nvSpPr>
          <p:cNvPr id="394" name="Google Shape;394;p28"/>
          <p:cNvSpPr txBox="1"/>
          <p:nvPr/>
        </p:nvSpPr>
        <p:spPr>
          <a:xfrm>
            <a:off x="609600" y="7129350"/>
            <a:ext cx="26670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marR="0" lvl="0" indent="-3175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</a:pPr>
            <a:r>
              <a:rPr lang="en-US" b="1" dirty="0">
                <a:solidFill>
                  <a:schemeClr val="dk1"/>
                </a:solidFill>
              </a:rPr>
              <a:t>3/20 – Work packets go home</a:t>
            </a:r>
          </a:p>
          <a:p>
            <a:pPr marL="457200" marR="0" lvl="0" indent="-3175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</a:pPr>
            <a:r>
              <a:rPr lang="en-US" b="1" dirty="0">
                <a:solidFill>
                  <a:schemeClr val="dk1"/>
                </a:solidFill>
              </a:rPr>
              <a:t>3/20 – Early dismissal (Parent/Teacher Conferences</a:t>
            </a:r>
          </a:p>
          <a:p>
            <a:pPr marL="457200" marR="0" lvl="0" indent="-3175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</a:pPr>
            <a:r>
              <a:rPr lang="en-US" b="1" dirty="0">
                <a:solidFill>
                  <a:schemeClr val="dk1"/>
                </a:solidFill>
              </a:rPr>
              <a:t>3/22 – 3</a:t>
            </a:r>
            <a:r>
              <a:rPr lang="en-US" b="1" baseline="30000" dirty="0">
                <a:solidFill>
                  <a:schemeClr val="dk1"/>
                </a:solidFill>
              </a:rPr>
              <a:t>rd</a:t>
            </a:r>
            <a:r>
              <a:rPr lang="en-US" b="1" dirty="0">
                <a:solidFill>
                  <a:schemeClr val="dk1"/>
                </a:solidFill>
              </a:rPr>
              <a:t> Nine Weeks Recognition Program</a:t>
            </a:r>
          </a:p>
        </p:txBody>
      </p:sp>
      <p:sp>
        <p:nvSpPr>
          <p:cNvPr id="395" name="Google Shape;395;p28"/>
          <p:cNvSpPr txBox="1"/>
          <p:nvPr/>
        </p:nvSpPr>
        <p:spPr>
          <a:xfrm>
            <a:off x="685800" y="609600"/>
            <a:ext cx="54864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A Peek at </a:t>
            </a:r>
            <a:r>
              <a:rPr lang="en-US" sz="2400" b="1">
                <a:solidFill>
                  <a:schemeClr val="lt2"/>
                </a:solidFill>
              </a:rPr>
              <a:t>This </a:t>
            </a:r>
            <a:r>
              <a:rPr lang="en-US" sz="2400" b="1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Week in…</a:t>
            </a:r>
            <a:endParaRPr sz="2400" b="1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6" name="Google Shape;396;p28"/>
          <p:cNvSpPr txBox="1"/>
          <p:nvPr/>
        </p:nvSpPr>
        <p:spPr>
          <a:xfrm>
            <a:off x="800100" y="2289400"/>
            <a:ext cx="21336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u="sng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Reminders</a:t>
            </a:r>
            <a:endParaRPr sz="1800" b="1" u="sng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7" name="Google Shape;397;p28"/>
          <p:cNvSpPr txBox="1"/>
          <p:nvPr/>
        </p:nvSpPr>
        <p:spPr>
          <a:xfrm>
            <a:off x="457200" y="6772800"/>
            <a:ext cx="28194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u="sng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Upcoming Events</a:t>
            </a:r>
            <a:endParaRPr sz="1800" b="1" u="sng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8" name="Google Shape;398;p28"/>
          <p:cNvSpPr txBox="1"/>
          <p:nvPr/>
        </p:nvSpPr>
        <p:spPr>
          <a:xfrm>
            <a:off x="3886200" y="2895600"/>
            <a:ext cx="2819400" cy="1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u="sng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Math</a:t>
            </a:r>
            <a:endParaRPr sz="2400" b="1" u="sng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3048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●"/>
            </a:pPr>
            <a:r>
              <a:rPr lang="en-US" sz="1200" dirty="0">
                <a:solidFill>
                  <a:schemeClr val="dk1"/>
                </a:solidFill>
              </a:rPr>
              <a:t>Continue Module 6(Decimal Fractions</a:t>
            </a:r>
            <a:endParaRPr sz="1200" dirty="0">
              <a:solidFill>
                <a:schemeClr val="dk1"/>
              </a:solidFill>
            </a:endParaRPr>
          </a:p>
          <a:p>
            <a:pPr marL="457200" marR="0" lvl="0" indent="-3048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●"/>
            </a:pPr>
            <a:r>
              <a:rPr lang="en-US" sz="1200" dirty="0">
                <a:solidFill>
                  <a:schemeClr val="dk1"/>
                </a:solidFill>
              </a:rPr>
              <a:t>Homework Mon-Thurs (check class dojo or student’s planner)</a:t>
            </a:r>
            <a:endParaRPr sz="1200" dirty="0">
              <a:solidFill>
                <a:schemeClr val="dk1"/>
              </a:solidFill>
            </a:endParaRPr>
          </a:p>
          <a:p>
            <a:pPr marL="4572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dirty="0">
              <a:solidFill>
                <a:schemeClr val="dk1"/>
              </a:solidFill>
            </a:endParaRPr>
          </a:p>
        </p:txBody>
      </p:sp>
      <p:sp>
        <p:nvSpPr>
          <p:cNvPr id="399" name="Google Shape;399;p28"/>
          <p:cNvSpPr txBox="1"/>
          <p:nvPr/>
        </p:nvSpPr>
        <p:spPr>
          <a:xfrm>
            <a:off x="4038600" y="4205066"/>
            <a:ext cx="21336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u="sng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Reading</a:t>
            </a:r>
            <a:endParaRPr sz="1800" b="1" u="sng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0" name="Google Shape;400;p28"/>
          <p:cNvSpPr txBox="1"/>
          <p:nvPr/>
        </p:nvSpPr>
        <p:spPr>
          <a:xfrm>
            <a:off x="4038600" y="5559632"/>
            <a:ext cx="21336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u="sng" dirty="0">
                <a:solidFill>
                  <a:schemeClr val="dk1"/>
                </a:solidFill>
              </a:rPr>
              <a:t>Science</a:t>
            </a:r>
            <a:endParaRPr sz="1800" b="1" u="sng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1" name="Google Shape;401;p28"/>
          <p:cNvSpPr txBox="1"/>
          <p:nvPr/>
        </p:nvSpPr>
        <p:spPr>
          <a:xfrm>
            <a:off x="4038600" y="7245386"/>
            <a:ext cx="25146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u="sng" dirty="0">
                <a:solidFill>
                  <a:schemeClr val="dk1"/>
                </a:solidFill>
              </a:rPr>
              <a:t>Social Studies</a:t>
            </a:r>
            <a:endParaRPr sz="1800" b="1" u="sng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595135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151</Words>
  <Application>Microsoft Office PowerPoint</Application>
  <PresentationFormat>On-screen Show (4:3)</PresentationFormat>
  <Paragraphs>27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Joseph Williams</dc:creator>
  <cp:lastModifiedBy>Abbey Wyble</cp:lastModifiedBy>
  <cp:revision>3</cp:revision>
  <dcterms:modified xsi:type="dcterms:W3CDTF">2019-03-18T13:31:04Z</dcterms:modified>
</cp:coreProperties>
</file>